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08" r:id="rId3"/>
  </p:sldMasterIdLst>
  <p:notesMasterIdLst>
    <p:notesMasterId r:id="rId8"/>
  </p:notesMasterIdLst>
  <p:handoutMasterIdLst>
    <p:handoutMasterId r:id="rId9"/>
  </p:handoutMasterIdLst>
  <p:sldIdLst>
    <p:sldId id="288" r:id="rId4"/>
    <p:sldId id="313" r:id="rId5"/>
    <p:sldId id="321" r:id="rId6"/>
    <p:sldId id="320" r:id="rId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57" d="100"/>
          <a:sy n="57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Warm up – Solve</a:t>
            </a:r>
            <a:endParaRPr lang="en-US" sz="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962143"/>
              </p:ext>
            </p:extLst>
          </p:nvPr>
        </p:nvGraphicFramePr>
        <p:xfrm>
          <a:off x="152400" y="1676400"/>
          <a:ext cx="5037138" cy="436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0" name="Equation" r:id="rId3" imgW="1358640" imgH="1180800" progId="Equation.DSMT4">
                  <p:embed/>
                </p:oleObj>
              </mc:Choice>
              <mc:Fallback>
                <p:oleObj name="Equation" r:id="rId3" imgW="1358640" imgH="1180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5037138" cy="436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219816"/>
              </p:ext>
            </p:extLst>
          </p:nvPr>
        </p:nvGraphicFramePr>
        <p:xfrm>
          <a:off x="5562600" y="1600200"/>
          <a:ext cx="2970213" cy="955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1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00200"/>
                        <a:ext cx="2970213" cy="9552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68543"/>
              </p:ext>
            </p:extLst>
          </p:nvPr>
        </p:nvGraphicFramePr>
        <p:xfrm>
          <a:off x="4894263" y="2895600"/>
          <a:ext cx="3919537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2" name="Equation" r:id="rId7" imgW="850680" imgH="393480" progId="Equation.DSMT4">
                  <p:embed/>
                </p:oleObj>
              </mc:Choice>
              <mc:Fallback>
                <p:oleObj name="Equation" r:id="rId7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2895600"/>
                        <a:ext cx="3919537" cy="1790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610984"/>
              </p:ext>
            </p:extLst>
          </p:nvPr>
        </p:nvGraphicFramePr>
        <p:xfrm>
          <a:off x="5410200" y="5181600"/>
          <a:ext cx="24558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3" name="Equation" r:id="rId9" imgW="533160" imgH="177480" progId="Equation.DSMT4">
                  <p:embed/>
                </p:oleObj>
              </mc:Choice>
              <mc:Fallback>
                <p:oleObj name="Equation" r:id="rId9" imgW="5331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81600"/>
                        <a:ext cx="24558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Homework Check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954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Skill Check: Complete </a:t>
            </a:r>
            <a:r>
              <a:rPr lang="en-US" sz="9600" b="1" smtClean="0">
                <a:solidFill>
                  <a:schemeClr val="bg1"/>
                </a:solidFill>
                <a:latin typeface="Century Gothic" pitchFamily="34" charset="0"/>
              </a:rPr>
              <a:t>the </a:t>
            </a:r>
            <a:r>
              <a:rPr lang="en-US" sz="9600">
                <a:solidFill>
                  <a:schemeClr val="bg1"/>
                </a:solidFill>
                <a:latin typeface="Century Gothic" pitchFamily="34" charset="0"/>
              </a:rPr>
              <a:t>S</a:t>
            </a:r>
            <a:r>
              <a:rPr lang="en-US" sz="9600" b="1" smtClean="0">
                <a:solidFill>
                  <a:schemeClr val="bg1"/>
                </a:solidFill>
                <a:latin typeface="Century Gothic" pitchFamily="34" charset="0"/>
              </a:rPr>
              <a:t>quare</a:t>
            </a:r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, Pick 3!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Best Method Organizer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528</TotalTime>
  <Words>19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Tw Cen MT</vt:lpstr>
      <vt:lpstr>basic purple</vt:lpstr>
      <vt:lpstr>iRespondGraphMaster</vt:lpstr>
      <vt:lpstr>iRespondQuestionMaster</vt:lpstr>
      <vt:lpstr>Equation</vt:lpstr>
      <vt:lpstr>Warm up – Solve</vt:lpstr>
      <vt:lpstr>Homework Check</vt:lpstr>
      <vt:lpstr>Skill Check: Complete the Square, Pick 3!</vt:lpstr>
      <vt:lpstr>Best Method Organizer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Seth Barclay</cp:lastModifiedBy>
  <cp:revision>34</cp:revision>
  <cp:lastPrinted>2013-10-25T17:17:36Z</cp:lastPrinted>
  <dcterms:created xsi:type="dcterms:W3CDTF">2011-09-19T15:30:28Z</dcterms:created>
  <dcterms:modified xsi:type="dcterms:W3CDTF">2016-08-09T13:47:49Z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