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61" r:id="rId2"/>
    <p:sldMasterId id="2147483774" r:id="rId3"/>
  </p:sldMasterIdLst>
  <p:notesMasterIdLst>
    <p:notesMasterId r:id="rId19"/>
  </p:notesMasterIdLst>
  <p:handoutMasterIdLst>
    <p:handoutMasterId r:id="rId20"/>
  </p:handoutMasterIdLst>
  <p:sldIdLst>
    <p:sldId id="257" r:id="rId4"/>
    <p:sldId id="264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3" r:id="rId16"/>
    <p:sldId id="262" r:id="rId17"/>
    <p:sldId id="265" r:id="rId18"/>
  </p:sldIdLst>
  <p:sldSz cx="9144000" cy="6858000" type="screen4x3"/>
  <p:notesSz cx="6858000" cy="9199563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0BAF11-761C-45C9-88B1-655F4FB32022}">
          <p14:sldIdLst>
            <p14:sldId id="257"/>
          </p14:sldIdLst>
        </p14:section>
        <p14:section name="Untitled Section" id="{1F26D263-543F-465A-B702-604C90E4472B}">
          <p14:sldIdLst>
            <p14:sldId id="264"/>
            <p14:sldId id="275"/>
            <p14:sldId id="274"/>
            <p14:sldId id="273"/>
            <p14:sldId id="272"/>
            <p14:sldId id="271"/>
            <p14:sldId id="270"/>
            <p14:sldId id="269"/>
            <p14:sldId id="268"/>
            <p14:sldId id="267"/>
            <p14:sldId id="266"/>
            <p14:sldId id="263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33FF"/>
    <a:srgbClr val="00FF00"/>
    <a:srgbClr val="FF0000"/>
    <a:srgbClr val="FF3399"/>
    <a:srgbClr val="FFCC66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0568" autoAdjust="0"/>
  </p:normalViewPr>
  <p:slideViewPr>
    <p:cSldViewPr>
      <p:cViewPr varScale="1">
        <p:scale>
          <a:sx n="37" d="100"/>
          <a:sy n="37" d="100"/>
        </p:scale>
        <p:origin x="888" y="67"/>
      </p:cViewPr>
      <p:guideLst>
        <p:guide orient="horz" pos="2160"/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92" y="-90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CEF6-4500-402D-8387-AD3C84D1B305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B01C-18C7-4A68-AD96-F8205E15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9793"/>
            <a:ext cx="5486400" cy="41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2E9699-17C9-4850-BECB-6872B736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1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1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3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8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503C0A-BAA8-44B8-803D-FC7A4CAFC7E0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6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8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6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2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6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4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95E55-4BC9-4C5E-B09C-82DD972C81DF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8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1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78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BC2CB-96AC-4EEB-AC68-705DFBCA3E4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F5DE-A783-427F-A574-49E35976C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8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785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5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7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5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237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18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4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2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74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Holt McDougal Algebra 2</a:t>
            </a: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1295400" y="39688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smtClean="0">
                <a:solidFill>
                  <a:schemeClr val="bg1"/>
                </a:solidFill>
                <a:latin typeface="Arial Black" pitchFamily="34" charset="0"/>
              </a:rPr>
              <a:t>Radical Functions </a:t>
            </a:r>
            <a:endParaRPr lang="en-US" sz="4000" smtClean="0">
              <a:latin typeface="Arial Black" pitchFamily="34" charset="0"/>
            </a:endParaRPr>
          </a:p>
        </p:txBody>
      </p:sp>
      <p:pic>
        <p:nvPicPr>
          <p:cNvPr id="3078" name="Picture 12" descr="chater_scre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80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1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82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4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9/30/2015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74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Holt McDougal Algebra 2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1295400" y="39688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smtClean="0">
                <a:solidFill>
                  <a:schemeClr val="bg1"/>
                </a:solidFill>
                <a:latin typeface="Arial Black" pitchFamily="34" charset="0"/>
              </a:rPr>
              <a:t>Radical Functions </a:t>
            </a:r>
            <a:endParaRPr lang="en-US" sz="4000" smtClean="0">
              <a:latin typeface="Arial Black" pitchFamily="34" charset="0"/>
            </a:endParaRPr>
          </a:p>
        </p:txBody>
      </p:sp>
      <p:pic>
        <p:nvPicPr>
          <p:cNvPr id="20" name="Picture 19" descr="chater_scre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74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Holt McDougal Algebra 2</a:t>
            </a: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1295400" y="39688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smtClean="0">
                <a:solidFill>
                  <a:schemeClr val="bg1"/>
                </a:solidFill>
                <a:latin typeface="Arial Black" pitchFamily="34" charset="0"/>
              </a:rPr>
              <a:t>Radical Functions </a:t>
            </a:r>
            <a:endParaRPr lang="en-US" sz="4000" smtClean="0">
              <a:latin typeface="Arial Black" pitchFamily="34" charset="0"/>
            </a:endParaRPr>
          </a:p>
        </p:txBody>
      </p:sp>
      <p:pic>
        <p:nvPicPr>
          <p:cNvPr id="3078" name="Picture 12" descr="chater_scre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80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1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82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4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3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3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1024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1025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1026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7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" y="1828800"/>
            <a:ext cx="1112148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" y="1676400"/>
            <a:ext cx="1072729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585959" cy="56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Characteristics of Radical Functions</a:t>
            </a:r>
            <a:endParaRPr lang="en-US" sz="9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76200"/>
            <a:ext cx="73152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" y="1828800"/>
            <a:ext cx="904861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23439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86" y="1676401"/>
            <a:ext cx="9563342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" y="1905000"/>
            <a:ext cx="908734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7" y="1447800"/>
            <a:ext cx="9296853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8" y="1676400"/>
            <a:ext cx="92576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761"/>
            <a:ext cx="9084366" cy="52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 Check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" y="1219200"/>
            <a:ext cx="9028439" cy="52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42</Words>
  <Application>Microsoft Office PowerPoint</Application>
  <PresentationFormat>On-screen Show (4:3)</PresentationFormat>
  <Paragraphs>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Century Gothic</vt:lpstr>
      <vt:lpstr>Lucida Sans Unicode</vt:lpstr>
      <vt:lpstr>Verdana</vt:lpstr>
      <vt:lpstr>Wingdings 2</vt:lpstr>
      <vt:lpstr>Wingdings 3</vt:lpstr>
      <vt:lpstr>iRespondGraphMaster</vt:lpstr>
      <vt:lpstr>Concourse</vt:lpstr>
      <vt:lpstr>iRespondQuestionMaster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Seth Barclay</cp:lastModifiedBy>
  <cp:revision>146</cp:revision>
  <cp:lastPrinted>2015-03-06T21:11:30Z</cp:lastPrinted>
  <dcterms:created xsi:type="dcterms:W3CDTF">2002-10-14T18:20:28Z</dcterms:created>
  <dcterms:modified xsi:type="dcterms:W3CDTF">2015-09-30T14:39:22Z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