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80" r:id="rId2"/>
    <p:sldMasterId id="2147483796" r:id="rId3"/>
  </p:sldMasterIdLst>
  <p:notesMasterIdLst>
    <p:notesMasterId r:id="rId12"/>
  </p:notesMasterIdLst>
  <p:sldIdLst>
    <p:sldId id="257" r:id="rId4"/>
    <p:sldId id="258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009900"/>
    <a:srgbClr val="333333"/>
    <a:srgbClr val="808080"/>
    <a:srgbClr val="5F5F5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85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32928A-EC87-445E-ABDA-6833523CC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67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010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1CCF5-E941-473B-A400-19D9D7648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9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752600" cy="5334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762000"/>
            <a:ext cx="5105400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175A7-AE56-4A51-B3AD-0A840180B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1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7010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131E9-C637-4493-8852-7C8662FF0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9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03248-E692-4E6C-9B53-F848F9E44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6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429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C676-2F40-44E9-9B63-6C7B98B70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37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07D22-9780-496E-A7B9-8DF768149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282B-96C3-4319-B5DE-0C1A2B0BE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47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2F6B4-549A-4F85-A2A5-0C399871B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58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5B2F4-8C0A-49FC-BF42-A7F3F2386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16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A2637-BB34-4541-BD75-E06BD9AF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87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1981200"/>
            <a:ext cx="7010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BFA55-A924-403D-B36F-785F9818E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79469-2A5D-4334-83FA-E1462A58C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34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752600" cy="5334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762000"/>
            <a:ext cx="5105400" cy="533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F3215-672B-47C4-BE5B-436832639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4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09192-F5AF-43D8-86D2-9377765C44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15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EAA9AF-75F1-43F3-9FFD-84067FC1DB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31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F7C4C-F683-4724-A85C-7CDD8F4588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710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A97CA-42BF-4789-AB6F-284B7A9C7B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723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9371B-4D18-44D3-83FB-0FC2068C9B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961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A422E-2730-4363-817E-DFCDC4D4B0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393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8A2F8-EC6C-4134-B181-ABAD7DC0E5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846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A77B9-5746-44AD-B505-03E985CB4E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773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DE7F2-1382-4ACE-B7F4-DAA0BBE079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9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429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429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DFB18-549C-46EF-B765-D8CD4F212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211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24E4A-669A-4642-A5CC-2C6835F49B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06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AC6A8-DAE3-4C6F-BCBC-C16C309DA6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7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3BD1F-0621-42B4-98C0-D1D9ECC03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0F5B7-9D0F-4CB3-8D8E-4AFB9DCDE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0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DB540-0C48-4F1E-8514-E488038D1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1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89FDA-78F5-40A0-959A-3F44CE360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6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7135-11EB-468E-AAF1-3D896C01D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6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0"/>
            <a:ext cx="7010400" cy="990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1981200"/>
            <a:ext cx="7010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AB38A-A1BE-4F5B-8704-79176E871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7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AVAH1TL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chemeClr val="tx2"/>
                </a:solidFill>
                <a:latin typeface="Gill Sans MT" pitchFamily="34" charset="0"/>
              </a:rPr>
              <a:t>iRespond Question Master</a:t>
            </a:r>
          </a:p>
        </p:txBody>
      </p:sp>
      <p:sp>
        <p:nvSpPr>
          <p:cNvPr id="2052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A.) Response A</a:t>
            </a:r>
          </a:p>
        </p:txBody>
      </p:sp>
      <p:sp>
        <p:nvSpPr>
          <p:cNvPr id="2053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B.) Response B</a:t>
            </a:r>
          </a:p>
        </p:txBody>
      </p:sp>
      <p:sp>
        <p:nvSpPr>
          <p:cNvPr id="2054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C.) Response C</a:t>
            </a:r>
          </a:p>
        </p:txBody>
      </p:sp>
      <p:sp>
        <p:nvSpPr>
          <p:cNvPr id="2055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D.) Response D</a:t>
            </a:r>
          </a:p>
        </p:txBody>
      </p:sp>
      <p:sp>
        <p:nvSpPr>
          <p:cNvPr id="2056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AVAH1TL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9144000" cy="6845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3076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7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078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3079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080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81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4A2E93-C384-48EC-BF3B-6DEBD79BA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7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3106" y="0"/>
            <a:ext cx="6629400" cy="992038"/>
          </a:xfrm>
        </p:spPr>
        <p:txBody>
          <a:bodyPr/>
          <a:lstStyle/>
          <a:p>
            <a:pPr eaLnBrk="1" hangingPunct="1"/>
            <a:r>
              <a:rPr lang="en-US" altLang="en-US" sz="5400" u="sng" smtClean="0"/>
              <a:t>Piecewise Functions</a:t>
            </a:r>
            <a:endParaRPr lang="en-US" altLang="en-US" sz="5400" u="sng" dirty="0" smtClean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1986"/>
            <a:ext cx="9088114" cy="562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7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09" y="529389"/>
            <a:ext cx="9168283" cy="580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0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95" y="240632"/>
            <a:ext cx="8896605" cy="636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602" y="256674"/>
            <a:ext cx="9377463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86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86" y="0"/>
            <a:ext cx="7545700" cy="60639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986" y="2037461"/>
            <a:ext cx="4833213" cy="421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0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1" y="106715"/>
            <a:ext cx="8508469" cy="675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6" y="155260"/>
            <a:ext cx="8178410" cy="670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QuestionMaster">
  <a:themeElements>
    <a:clrScheme name="Navy and Gree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vy and Gree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y and G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and G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Navy and Gree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avy and Gree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y and G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y and G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y and G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Navy and Green</Template>
  <TotalTime>1136</TotalTime>
  <Words>2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Times New Roman</vt:lpstr>
      <vt:lpstr>iRespondQuestionMaster</vt:lpstr>
      <vt:lpstr>iRespondGraphMaster</vt:lpstr>
      <vt:lpstr>Office Theme</vt:lpstr>
      <vt:lpstr>Piecewise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10.3  Geometric Sequences and Series</dc:title>
  <dc:creator>Rebecca Hoffman</dc:creator>
  <cp:lastModifiedBy>Seth Barclay</cp:lastModifiedBy>
  <cp:revision>41</cp:revision>
  <cp:lastPrinted>1601-01-01T00:00:00Z</cp:lastPrinted>
  <dcterms:created xsi:type="dcterms:W3CDTF">2004-04-20T22:29:53Z</dcterms:created>
  <dcterms:modified xsi:type="dcterms:W3CDTF">2016-05-02T17:14:38Z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